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59815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Gibilaro" initials="C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829"/>
    <a:srgbClr val="675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6" autoAdjust="0"/>
    <p:restoredTop sz="82679" autoAdjust="0"/>
  </p:normalViewPr>
  <p:slideViewPr>
    <p:cSldViewPr snapToGrid="0">
      <p:cViewPr varScale="1">
        <p:scale>
          <a:sx n="60" d="100"/>
          <a:sy n="60" d="100"/>
        </p:scale>
        <p:origin x="-1122" y="-84"/>
      </p:cViewPr>
      <p:guideLst>
        <p:guide orient="horz" pos="2160"/>
        <p:guide pos="3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12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400"/>
            </a:lvl1pPr>
          </a:lstStyle>
          <a:p>
            <a:fld id="{C315EA45-F01F-4418-9F9B-8AEC94D7396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74688"/>
            <a:ext cx="5432425" cy="3516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8" rIns="96655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926" y="4353661"/>
            <a:ext cx="6384611" cy="4047390"/>
          </a:xfrm>
          <a:prstGeom prst="rect">
            <a:avLst/>
          </a:prstGeom>
        </p:spPr>
        <p:txBody>
          <a:bodyPr vert="horz" lIns="96655" tIns="48328" rIns="96655" bIns="483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400"/>
            </a:lvl1pPr>
          </a:lstStyle>
          <a:p>
            <a:fld id="{28A230C7-D7BD-4B1B-8C99-8F6BE8AD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7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5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7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n-US" sz="19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Draft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Draft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17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230C7-D7BD-4B1B-8C99-8F6BE8ADE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861" y="1122363"/>
            <a:ext cx="900842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4769" y="3602038"/>
            <a:ext cx="79486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302" y="365125"/>
            <a:ext cx="228522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8624" y="365125"/>
            <a:ext cx="67232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6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04" y="1709740"/>
            <a:ext cx="914090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104" y="4589465"/>
            <a:ext cx="914090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3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623" y="1825625"/>
            <a:ext cx="450421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5313" y="1825625"/>
            <a:ext cx="450421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3" y="365127"/>
            <a:ext cx="91409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004" y="1681163"/>
            <a:ext cx="44835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004" y="2505075"/>
            <a:ext cx="448351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5314" y="1681163"/>
            <a:ext cx="45055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5314" y="2505075"/>
            <a:ext cx="450559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6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3" y="457200"/>
            <a:ext cx="3418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94" y="987427"/>
            <a:ext cx="53653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003" y="2057400"/>
            <a:ext cx="3418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1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3" y="457200"/>
            <a:ext cx="3418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05594" y="987427"/>
            <a:ext cx="53653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003" y="2057400"/>
            <a:ext cx="3418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8623" y="365127"/>
            <a:ext cx="9140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23" y="1825625"/>
            <a:ext cx="91409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8623" y="6356352"/>
            <a:ext cx="238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E6240-C653-4E9F-80DA-BA56EBCABEE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637" y="6356352"/>
            <a:ext cx="357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4943" y="6356352"/>
            <a:ext cx="238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38CB-01CA-4FC2-87B4-8B53102D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"/>
            <a:ext cx="10598150" cy="6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9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98150" cy="6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"/>
            <a:ext cx="10598150" cy="6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5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"/>
            <a:ext cx="10598150" cy="6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"/>
            <a:ext cx="10598150" cy="6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"/>
            <a:ext cx="10598150" cy="6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9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"/>
            <a:ext cx="10598150" cy="6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4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"/>
            <a:ext cx="10598150" cy="6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"/>
            <a:ext cx="10598150" cy="6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"/>
            <a:ext cx="10598150" cy="6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1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16950</TotalTime>
  <Words>14</Words>
  <Application>Microsoft Office PowerPoint</Application>
  <PresentationFormat>Custom</PresentationFormat>
  <Paragraphs>12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Gibilaro</dc:creator>
  <cp:lastModifiedBy>Meetze, Jacob M.</cp:lastModifiedBy>
  <cp:revision>36</cp:revision>
  <cp:lastPrinted>2017-07-24T18:46:14Z</cp:lastPrinted>
  <dcterms:created xsi:type="dcterms:W3CDTF">2017-05-02T14:02:00Z</dcterms:created>
  <dcterms:modified xsi:type="dcterms:W3CDTF">2017-10-31T14:29:46Z</dcterms:modified>
</cp:coreProperties>
</file>